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6" r:id="rId8"/>
    <p:sldId id="267" r:id="rId9"/>
    <p:sldId id="260" r:id="rId10"/>
    <p:sldId id="262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6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8262EC-609E-424A-B102-724C157A9A8B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4EE58D-7849-43EC-A30F-5A57C05EFC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Ходатайства\Служ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" y="0"/>
            <a:ext cx="911237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116632"/>
            <a:ext cx="3200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г.Тотьма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Вологодская область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80" y="5995747"/>
            <a:ext cx="900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Квест-игра по городу «В поисках клада чёрной лисицы»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5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682752" cy="8073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Развлекательные 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t="30431" r="13411" b="8235"/>
          <a:stretch/>
        </p:blipFill>
        <p:spPr>
          <a:xfrm>
            <a:off x="683568" y="1124744"/>
            <a:ext cx="3041343" cy="2350129"/>
          </a:xfrm>
          <a:prstGeom prst="rect">
            <a:avLst/>
          </a:prstGeom>
        </p:spPr>
      </p:pic>
      <p:pic>
        <p:nvPicPr>
          <p:cNvPr id="5122" name="Picture 2" descr="D:\Мои документы\Ходатайства\Загрузки\001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316" y="4077072"/>
            <a:ext cx="3978660" cy="14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Разгадать ребус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Мои документы\Ходатайства\флешка\Квест-игра Чёрной лисицы\Новая папка\56-Canon40D-IMG_999_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3"/>
            <a:ext cx="3503526" cy="23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туризм\Экскурсии\ЭКСКУРСИИ\DSC_015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 bwMode="auto">
          <a:xfrm>
            <a:off x="4860032" y="4221087"/>
            <a:ext cx="3503526" cy="1986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7552" y="346242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Одарить комплементами город Чёрной лисицы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5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2962672" cy="5913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Творческие 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Мои документы\Ходатайства\флешка\Квест-игра Чёрной лисицы\Новая папка\KDy-aqkncP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395536" y="1268760"/>
            <a:ext cx="3957553" cy="245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Мои документы\Ходатайства\флешка\Квест-игра Чёрной лисицы\Верховажье 27.06\SDC113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6" y="4086553"/>
            <a:ext cx="3880636" cy="25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Мои документы\Ходатайства\флешка\Квест-игра Чёрной лисицы\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542136" cy="26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248" y="3728549"/>
            <a:ext cx="395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Смастерить игрушку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34576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Прочитать стихи или спеть песню на слова Николая Рубцова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600400" cy="7353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Поиск клада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Мои документы\Ходатайства\флешка\Квест-игра Чёрной лисицы\Новая папка\16ZX_4dxIU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16787" b="20855"/>
          <a:stretch/>
        </p:blipFill>
        <p:spPr bwMode="auto">
          <a:xfrm>
            <a:off x="882127" y="1124745"/>
            <a:ext cx="34384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Мои документы\Ходатайства\флешка\Квест-игра Чёрной лисицы\3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348990" cy="251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Мои документы\Ходатайства\флешка\Квест-игра Чёрной лисицы\2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54" y="4005064"/>
            <a:ext cx="3317240" cy="2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D:\Мои документы\Ходатайства\флешка\Квест-игра Чёрной лисицы\Новая папка\SDC11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1" y="1166755"/>
            <a:ext cx="3400466" cy="25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Ходатайства\флешка\доделать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b="16090"/>
          <a:stretch/>
        </p:blipFill>
        <p:spPr bwMode="auto">
          <a:xfrm>
            <a:off x="6732240" y="4365104"/>
            <a:ext cx="2217737" cy="22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928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историко-культурными достопримечательностями Тотьмы в увлекательной и доступной игровой форме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интерактивно подать материал о городе (объединить игровые и познавательные моменты), его архитектурных  и природных памятниках, дать сведения о знаменитых людях;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целостное представление о Тотьме как городе музеев, мореходов, городе ремесленников, городе древнего солеварения;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бренда «Тотьма - город купцов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мореходов»;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навыков командной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0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55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D:\Мои документы\Ходатайства\флешка\Квест-игра Чёрной лисицы\Новая папка\e3sBHU-xUJ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r="7488" b="8975"/>
          <a:stretch/>
        </p:blipFill>
        <p:spPr bwMode="auto">
          <a:xfrm>
            <a:off x="219838" y="900616"/>
            <a:ext cx="3808828" cy="27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433" y="90061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емьи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8" y="3933056"/>
            <a:ext cx="3677598" cy="275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349" y="631108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Корпоративные группы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910424"/>
            <a:ext cx="4037971" cy="2693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232" y="910424"/>
            <a:ext cx="191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Молодёжь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Мои документы\Ходатайства\флешка\Квест-игра Чёрной лисицы\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56" y="3956470"/>
            <a:ext cx="3544249" cy="265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072" y="6093296"/>
            <a:ext cx="239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Детские группы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0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Экскурсионная часть программы – осмотр достопримечательностей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ои документы\Ходатайства\тотьма для буклета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71367" cy="52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троиц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015875"/>
            <a:ext cx="3743772" cy="2811268"/>
          </a:xfrm>
          <a:prstGeom prst="rect">
            <a:avLst/>
          </a:prstGeom>
          <a:noFill/>
        </p:spPr>
      </p:pic>
      <p:pic>
        <p:nvPicPr>
          <p:cNvPr id="2053" name="Picture 5" descr="D:\Мои документы\Ходатайства\флешка\Квест-игра Чёрной лисицы\Новая папка\file3202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3" b="8923"/>
          <a:stretch/>
        </p:blipFill>
        <p:spPr bwMode="auto">
          <a:xfrm>
            <a:off x="4788024" y="3945332"/>
            <a:ext cx="3743772" cy="27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027" y="61795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Тотемские храмы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2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1738536" cy="7353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Мои документы\Ходатайства\флешка\Квест-игра Чёрной лисицы\Новая папка\Lisi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9" y="943562"/>
            <a:ext cx="3366895" cy="29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и документы\Ходатайства\тотьма для буклета\памя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415458" cy="50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Мои документы\Ходатайства\флешка\Квест-игра Чёрной лисицы\Новая папка\Rubtso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1" y="3933056"/>
            <a:ext cx="3641090" cy="273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туризм\Экскурсии\ЭКСКУРСИИ\портфель\y_70579953-300x1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7" y="855816"/>
            <a:ext cx="34563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туризм\Экскурсии\ЭКСКУРСИИ\портфель\Panovy-h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4"/>
          <a:stretch/>
        </p:blipFill>
        <p:spPr bwMode="auto">
          <a:xfrm>
            <a:off x="437210" y="3933056"/>
            <a:ext cx="3846758" cy="2566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туризм\Экскурсии\ЭКСКУРСИИ\портфель\kirenkov-300x22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 bwMode="auto">
          <a:xfrm>
            <a:off x="4752841" y="923924"/>
            <a:ext cx="3745156" cy="2596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D:\Мои документы\Ходатайства\флешка\Квест-игра Чёрной лисицы\Новая папка\Petrovskaya-shko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5043"/>
            <a:ext cx="3709973" cy="2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Купеческие дома, учебные заведения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9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2098576" cy="8793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Арт-объекты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ои документы\Ходатайства\флешка\Квест-игра Чёрной лисицы\Новая папка\unnamed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384376" cy="22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Мои документы\Ходатайства\флешка\Квест-игра Чёрной лисицы\Верховажье 27.06\SDC1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740691" cy="28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Мои документы\Ходатайства\флешка\Квест-игра Чёрной лисицы\Новая папка\cONJrBEFH-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185510" cy="27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45054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Сказочный дворик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653136"/>
            <a:ext cx="396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Расписная стена у памятного знака «60-параллель»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756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Скамейка примирения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5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536504" cy="8793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Панорамные площадки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Мои документы\Ходатайства\флешка\Квест-игра Чёрной лисицы\Новая папка\x_e0853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7032"/>
            <a:ext cx="3996762" cy="26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Мои документы\Ходатайства\флешка\Квест-игра Чёрной лисицы\Новая папка\x_aff75f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55" y="299695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6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Игровая часть программы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познавательные 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Мои документы\Ходатайства\флешка\Квест-игра Чёрной лисицы\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092" y="3573016"/>
            <a:ext cx="747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Самостоятельный поиск достопримечательностей, информации об объектах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0" y="4204535"/>
            <a:ext cx="3121091" cy="2340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51656"/>
            <a:ext cx="2987824" cy="2240868"/>
          </a:xfrm>
          <a:prstGeom prst="rect">
            <a:avLst/>
          </a:prstGeom>
        </p:spPr>
      </p:pic>
      <p:pic>
        <p:nvPicPr>
          <p:cNvPr id="6150" name="Picture 6" descr="D:\Мои документы\Ходатайства\флешка\Квест-игра Чёрной лисицы\Новая папка\Xmc0MmIVA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1" b="10710"/>
          <a:stretch/>
        </p:blipFill>
        <p:spPr bwMode="auto">
          <a:xfrm>
            <a:off x="4793743" y="4235199"/>
            <a:ext cx="3552449" cy="22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90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408</TotalTime>
  <Words>158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Презентация PowerPoint</vt:lpstr>
      <vt:lpstr>Презентация PowerPoint</vt:lpstr>
      <vt:lpstr>Целевая аудитория</vt:lpstr>
      <vt:lpstr>Экскурсионная часть программы – осмотр достопримечательностей</vt:lpstr>
      <vt:lpstr>Памятники</vt:lpstr>
      <vt:lpstr>Презентация PowerPoint</vt:lpstr>
      <vt:lpstr>Арт-объекты</vt:lpstr>
      <vt:lpstr>Панорамные площадки</vt:lpstr>
      <vt:lpstr>Игровая часть программы познавательные задания</vt:lpstr>
      <vt:lpstr>Развлекательные задания</vt:lpstr>
      <vt:lpstr>Творческие задания</vt:lpstr>
      <vt:lpstr>Поиск клада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kult1</dc:creator>
  <cp:lastModifiedBy>kult1</cp:lastModifiedBy>
  <cp:revision>26</cp:revision>
  <dcterms:created xsi:type="dcterms:W3CDTF">2014-10-16T12:38:18Z</dcterms:created>
  <dcterms:modified xsi:type="dcterms:W3CDTF">2014-10-17T11:44:10Z</dcterms:modified>
</cp:coreProperties>
</file>